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F8B86-D0F0-40CA-B803-A12B72952DE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0075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11DBA-6CE3-4E56-989E-4D455D8FC1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9540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A43BC-0307-4CB8-B4C6-626FC98729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9692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E4F3D-6E2A-465A-B3F3-4F26664E0C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1406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4A7D08-D6FD-494B-8FC3-85615534143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8080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3924B-95EE-4781-83C5-AD014A47BA1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0573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2DC38-6A55-4B6E-9D2A-FC5BC61A4CD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237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5A6856-471A-4AD9-A087-7354C1B39A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7777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2D967-F856-47B7-8C7C-D13A2106C4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0375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D956A2-DA65-46CF-9D5F-767F89CBF6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4706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2A4118-4572-4F0E-BF5B-EEAA95C306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6522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F6A02B6-AED9-4D7F-81AE-C5461CD409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228600" y="0"/>
            <a:ext cx="8534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US" altLang="en-US" sz="3600" kern="0" dirty="0" smtClean="0">
                <a:solidFill>
                  <a:schemeClr val="folHlink"/>
                </a:solidFill>
              </a:rPr>
              <a:t>Me llamo _________              Clase 802</a:t>
            </a:r>
            <a:br>
              <a:rPr lang="en-US" altLang="en-US" sz="3600" kern="0" dirty="0" smtClean="0">
                <a:solidFill>
                  <a:schemeClr val="folHlink"/>
                </a:solidFill>
              </a:rPr>
            </a:br>
            <a:r>
              <a:rPr lang="en-US" altLang="en-US" sz="3600" kern="0" dirty="0" smtClean="0">
                <a:solidFill>
                  <a:schemeClr val="folHlink"/>
                </a:solidFill>
              </a:rPr>
              <a:t>La fecha es el 3 de </a:t>
            </a:r>
            <a:r>
              <a:rPr lang="en-US" altLang="en-US" sz="3600" kern="0" dirty="0" err="1" smtClean="0">
                <a:solidFill>
                  <a:schemeClr val="folHlink"/>
                </a:solidFill>
              </a:rPr>
              <a:t>abril</a:t>
            </a:r>
            <a:r>
              <a:rPr lang="en-US" altLang="en-US" sz="3600" kern="0" dirty="0" smtClean="0">
                <a:solidFill>
                  <a:schemeClr val="folHlink"/>
                </a:solidFill>
              </a:rPr>
              <a:t> del 2017</a:t>
            </a: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52400" y="1066800"/>
            <a:ext cx="87630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buFontTx/>
              <a:buNone/>
            </a:pPr>
            <a:r>
              <a:rPr lang="en-US" altLang="en-US" kern="0" dirty="0" err="1" smtClean="0">
                <a:solidFill>
                  <a:srgbClr val="FF0000"/>
                </a:solidFill>
              </a:rPr>
              <a:t>Proposito</a:t>
            </a:r>
            <a:r>
              <a:rPr lang="en-US" altLang="en-US" kern="0" dirty="0" smtClean="0">
                <a:solidFill>
                  <a:srgbClr val="FF0000"/>
                </a:solidFill>
              </a:rPr>
              <a:t> # 67b: </a:t>
            </a:r>
            <a:r>
              <a:rPr lang="en-US" altLang="en-US" kern="0" dirty="0" smtClean="0"/>
              <a:t>¿</a:t>
            </a:r>
            <a:r>
              <a:rPr lang="en-US" altLang="en-US" kern="0" dirty="0" err="1" smtClean="0"/>
              <a:t>Dieron</a:t>
            </a:r>
            <a:r>
              <a:rPr lang="en-US" altLang="en-US" kern="0" dirty="0" smtClean="0"/>
              <a:t> </a:t>
            </a:r>
            <a:r>
              <a:rPr lang="en-US" altLang="en-US" kern="0" dirty="0" err="1" smtClean="0"/>
              <a:t>los</a:t>
            </a:r>
            <a:r>
              <a:rPr lang="en-US" altLang="en-US" kern="0" dirty="0" smtClean="0"/>
              <a:t> </a:t>
            </a:r>
            <a:r>
              <a:rPr lang="en-US" altLang="en-US" kern="0" dirty="0" err="1" smtClean="0"/>
              <a:t>profesores</a:t>
            </a:r>
            <a:r>
              <a:rPr lang="en-US" altLang="en-US" kern="0" dirty="0" smtClean="0"/>
              <a:t> </a:t>
            </a:r>
            <a:r>
              <a:rPr lang="en-US" altLang="en-US" kern="0" dirty="0" err="1" smtClean="0"/>
              <a:t>mucha</a:t>
            </a:r>
            <a:r>
              <a:rPr lang="en-US" altLang="en-US" kern="0" dirty="0" smtClean="0"/>
              <a:t> </a:t>
            </a:r>
            <a:r>
              <a:rPr lang="en-US" altLang="en-US" kern="0" dirty="0" err="1" smtClean="0"/>
              <a:t>tarea</a:t>
            </a:r>
            <a:r>
              <a:rPr lang="en-US" altLang="en-US" kern="0" dirty="0" smtClean="0"/>
              <a:t> </a:t>
            </a:r>
            <a:r>
              <a:rPr lang="en-US" altLang="en-US" kern="0" dirty="0" err="1" smtClean="0"/>
              <a:t>ayer</a:t>
            </a:r>
            <a:r>
              <a:rPr lang="en-US" altLang="en-US" kern="0" dirty="0" smtClean="0"/>
              <a:t>?</a:t>
            </a:r>
            <a:endParaRPr lang="en-US" altLang="en-US" kern="0" dirty="0" smtClean="0">
              <a:solidFill>
                <a:srgbClr val="FF0000"/>
              </a:solidFill>
            </a:endParaRPr>
          </a:p>
          <a:p>
            <a:pPr marL="609600" indent="-609600" eaLnBrk="1" hangingPunct="1">
              <a:buFontTx/>
              <a:buNone/>
            </a:pPr>
            <a:r>
              <a:rPr lang="en-US" altLang="en-US" i="1" kern="0" dirty="0" err="1" smtClean="0">
                <a:solidFill>
                  <a:srgbClr val="7030A0"/>
                </a:solidFill>
              </a:rPr>
              <a:t>L.o</a:t>
            </a:r>
            <a:r>
              <a:rPr lang="en-US" altLang="en-US" i="1" kern="0" dirty="0" smtClean="0">
                <a:solidFill>
                  <a:srgbClr val="7030A0"/>
                </a:solidFill>
              </a:rPr>
              <a:t>: to practice the </a:t>
            </a:r>
            <a:r>
              <a:rPr lang="en-US" altLang="en-US" i="1" kern="0" dirty="0" err="1" smtClean="0">
                <a:solidFill>
                  <a:srgbClr val="7030A0"/>
                </a:solidFill>
              </a:rPr>
              <a:t>preterite</a:t>
            </a:r>
            <a:r>
              <a:rPr lang="en-US" altLang="en-US" i="1" kern="0" dirty="0" smtClean="0">
                <a:solidFill>
                  <a:srgbClr val="7030A0"/>
                </a:solidFill>
              </a:rPr>
              <a:t> tense</a:t>
            </a:r>
          </a:p>
          <a:p>
            <a:pPr marL="609600" indent="-609600" eaLnBrk="1" hangingPunct="1">
              <a:buFontTx/>
              <a:buNone/>
            </a:pPr>
            <a:r>
              <a:rPr lang="en-US" altLang="en-US" kern="0" dirty="0" err="1" smtClean="0">
                <a:solidFill>
                  <a:srgbClr val="FF0000"/>
                </a:solidFill>
              </a:rPr>
              <a:t>Actividad</a:t>
            </a:r>
            <a:r>
              <a:rPr lang="en-US" altLang="en-US" kern="0" dirty="0" smtClean="0">
                <a:solidFill>
                  <a:srgbClr val="FF0000"/>
                </a:solidFill>
              </a:rPr>
              <a:t> </a:t>
            </a:r>
            <a:r>
              <a:rPr lang="en-US" altLang="en-US" kern="0" dirty="0" err="1" smtClean="0">
                <a:solidFill>
                  <a:srgbClr val="FF0000"/>
                </a:solidFill>
              </a:rPr>
              <a:t>Inicial</a:t>
            </a:r>
            <a:r>
              <a:rPr lang="en-US" altLang="en-US" kern="0" dirty="0" smtClean="0">
                <a:solidFill>
                  <a:srgbClr val="FF0000"/>
                </a:solidFill>
              </a:rPr>
              <a:t>: </a:t>
            </a:r>
            <a:r>
              <a:rPr lang="en-US" altLang="en-US" dirty="0" err="1" smtClean="0"/>
              <a:t>Copia</a:t>
            </a:r>
            <a:r>
              <a:rPr lang="en-US" altLang="en-US" dirty="0" smtClean="0"/>
              <a:t> </a:t>
            </a:r>
            <a:r>
              <a:rPr lang="en-US" altLang="en-US" dirty="0"/>
              <a:t>y </a:t>
            </a:r>
            <a:r>
              <a:rPr lang="en-US" altLang="en-US" dirty="0" err="1"/>
              <a:t>responde</a:t>
            </a:r>
            <a:r>
              <a:rPr lang="en-US" altLang="en-US" dirty="0"/>
              <a:t>, </a:t>
            </a:r>
            <a:r>
              <a:rPr lang="en-US" altLang="en-US" dirty="0" err="1"/>
              <a:t>usa</a:t>
            </a:r>
            <a:r>
              <a:rPr lang="en-US" altLang="en-US" dirty="0"/>
              <a:t> P.O.D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dirty="0"/>
              <a:t>¿</a:t>
            </a:r>
            <a:r>
              <a:rPr lang="en-US" altLang="en-US" dirty="0" err="1"/>
              <a:t>Miraste</a:t>
            </a:r>
            <a:r>
              <a:rPr lang="en-US" altLang="en-US" dirty="0"/>
              <a:t> la tele </a:t>
            </a:r>
            <a:r>
              <a:rPr lang="en-US" altLang="en-US" dirty="0" err="1"/>
              <a:t>anoche</a:t>
            </a:r>
            <a:r>
              <a:rPr lang="en-US" altLang="en-US" dirty="0"/>
              <a:t>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dirty="0"/>
              <a:t>¿</a:t>
            </a:r>
            <a:r>
              <a:rPr lang="en-US" altLang="en-US" dirty="0" err="1"/>
              <a:t>Tocaste</a:t>
            </a:r>
            <a:r>
              <a:rPr lang="en-US" altLang="en-US" dirty="0"/>
              <a:t> el piano?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dirty="0"/>
              <a:t>¿</a:t>
            </a:r>
            <a:r>
              <a:rPr lang="en-US" altLang="en-US" dirty="0" err="1"/>
              <a:t>Escuchaste</a:t>
            </a:r>
            <a:r>
              <a:rPr lang="en-US" altLang="en-US" dirty="0"/>
              <a:t> </a:t>
            </a:r>
            <a:r>
              <a:rPr lang="en-US" altLang="en-US" dirty="0" err="1"/>
              <a:t>musica</a:t>
            </a:r>
            <a:r>
              <a:rPr lang="en-US" altLang="en-US" dirty="0"/>
              <a:t>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dirty="0"/>
              <a:t>¿</a:t>
            </a:r>
            <a:r>
              <a:rPr lang="en-US" altLang="en-US" dirty="0" err="1"/>
              <a:t>Estudiaste</a:t>
            </a:r>
            <a:r>
              <a:rPr lang="en-US" altLang="en-US" dirty="0"/>
              <a:t> </a:t>
            </a:r>
            <a:r>
              <a:rPr lang="en-US" altLang="en-US" dirty="0" err="1"/>
              <a:t>espanol</a:t>
            </a:r>
            <a:r>
              <a:rPr lang="en-US" altLang="en-US" dirty="0"/>
              <a:t>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dirty="0"/>
              <a:t>¿</a:t>
            </a:r>
            <a:r>
              <a:rPr lang="en-US" altLang="en-US" dirty="0" err="1"/>
              <a:t>Usaste</a:t>
            </a:r>
            <a:r>
              <a:rPr lang="en-US" altLang="en-US" dirty="0"/>
              <a:t> </a:t>
            </a:r>
            <a:r>
              <a:rPr lang="en-US" altLang="en-US" dirty="0" err="1"/>
              <a:t>tu</a:t>
            </a:r>
            <a:r>
              <a:rPr lang="en-US" altLang="en-US" dirty="0"/>
              <a:t> </a:t>
            </a:r>
            <a:r>
              <a:rPr lang="en-US" altLang="en-US" dirty="0" err="1" smtClean="0"/>
              <a:t>computadora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ayer</a:t>
            </a:r>
            <a:r>
              <a:rPr lang="en-US" altLang="en-US" dirty="0" smtClean="0"/>
              <a:t>?</a:t>
            </a:r>
            <a:endParaRPr lang="en-US" altLang="en-US" dirty="0"/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dirty="0"/>
              <a:t>¿</a:t>
            </a:r>
            <a:r>
              <a:rPr lang="en-US" altLang="en-US" dirty="0" err="1"/>
              <a:t>Enviaste</a:t>
            </a:r>
            <a:r>
              <a:rPr lang="en-US" altLang="en-US" dirty="0"/>
              <a:t> </a:t>
            </a:r>
            <a:r>
              <a:rPr lang="en-US" altLang="en-US" dirty="0" err="1" smtClean="0"/>
              <a:t>correos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electronicos</a:t>
            </a:r>
            <a:r>
              <a:rPr lang="en-US" altLang="en-US" dirty="0" smtClean="0"/>
              <a:t>?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7768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Copy and rewrite in the PRETERITE tense using the POD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dirty="0" err="1" smtClean="0"/>
              <a:t>Yo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tomo</a:t>
            </a:r>
            <a:r>
              <a:rPr lang="en-US" altLang="en-US" dirty="0" smtClean="0"/>
              <a:t> un </a:t>
            </a:r>
            <a:r>
              <a:rPr lang="en-US" altLang="en-US" dirty="0" err="1" smtClean="0"/>
              <a:t>examen</a:t>
            </a:r>
            <a:r>
              <a:rPr lang="en-US" altLang="en-US" dirty="0" smtClean="0"/>
              <a:t> de </a:t>
            </a:r>
            <a:r>
              <a:rPr lang="en-US" altLang="en-US" dirty="0" err="1" smtClean="0"/>
              <a:t>español</a:t>
            </a:r>
            <a:r>
              <a:rPr lang="en-US" altLang="en-US" dirty="0" smtClean="0"/>
              <a:t>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dirty="0" smtClean="0"/>
              <a:t>Luisa escribe </a:t>
            </a:r>
            <a:r>
              <a:rPr lang="en-US" altLang="en-US" dirty="0" err="1" smtClean="0"/>
              <a:t>muchos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apuntes</a:t>
            </a:r>
            <a:r>
              <a:rPr lang="en-US" altLang="en-US" dirty="0" smtClean="0"/>
              <a:t>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dirty="0" err="1" smtClean="0"/>
              <a:t>Nosotros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escuchamos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musica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en</a:t>
            </a:r>
            <a:r>
              <a:rPr lang="en-US" altLang="en-US" dirty="0" smtClean="0"/>
              <a:t> la radio.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dirty="0" err="1" smtClean="0"/>
              <a:t>Tú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bebes</a:t>
            </a:r>
            <a:r>
              <a:rPr lang="en-US" altLang="en-US" dirty="0" smtClean="0"/>
              <a:t> un chocolate </a:t>
            </a:r>
            <a:r>
              <a:rPr lang="en-US" altLang="en-US" dirty="0" err="1" smtClean="0"/>
              <a:t>caliente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en</a:t>
            </a:r>
            <a:r>
              <a:rPr lang="en-US" altLang="en-US" dirty="0" smtClean="0"/>
              <a:t> el café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dirty="0" smtClean="0"/>
              <a:t>Los </a:t>
            </a:r>
            <a:r>
              <a:rPr lang="en-US" altLang="en-US" dirty="0" err="1" smtClean="0"/>
              <a:t>alumnos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usan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calculadoras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en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clase</a:t>
            </a:r>
            <a:r>
              <a:rPr lang="en-US" altLang="en-US" dirty="0" smtClean="0"/>
              <a:t> de </a:t>
            </a:r>
            <a:r>
              <a:rPr lang="en-US" altLang="en-US" dirty="0" err="1" smtClean="0"/>
              <a:t>matematicas</a:t>
            </a:r>
            <a:r>
              <a:rPr lang="en-US" altLang="en-US" dirty="0" smtClean="0"/>
              <a:t>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dirty="0" smtClean="0"/>
              <a:t>Hector y </a:t>
            </a:r>
            <a:r>
              <a:rPr lang="en-US" altLang="en-US" dirty="0" err="1" smtClean="0"/>
              <a:t>su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familia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comen</a:t>
            </a:r>
            <a:r>
              <a:rPr lang="en-US" altLang="en-US" dirty="0" smtClean="0"/>
              <a:t> pizza para la </a:t>
            </a:r>
            <a:r>
              <a:rPr lang="en-US" altLang="en-US" dirty="0" err="1" smtClean="0"/>
              <a:t>cena</a:t>
            </a:r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534400" cy="5638800"/>
          </a:xfrm>
          <a:solidFill>
            <a:schemeClr val="bg1"/>
          </a:solidFill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US" altLang="en-US" sz="3600" dirty="0" smtClean="0"/>
              <a:t>TEXTO:</a:t>
            </a:r>
          </a:p>
          <a:p>
            <a:pPr marL="609600" indent="-609600" eaLnBrk="1" hangingPunct="1"/>
            <a:r>
              <a:rPr lang="en-US" altLang="en-US" sz="3600" dirty="0" err="1" smtClean="0"/>
              <a:t>Copia</a:t>
            </a:r>
            <a:r>
              <a:rPr lang="en-US" altLang="en-US" sz="3600" dirty="0" smtClean="0"/>
              <a:t> y </a:t>
            </a:r>
            <a:r>
              <a:rPr lang="en-US" altLang="en-US" sz="3600" dirty="0" err="1" smtClean="0"/>
              <a:t>responde</a:t>
            </a:r>
            <a:r>
              <a:rPr lang="en-US" altLang="en-US" sz="3600" dirty="0" smtClean="0"/>
              <a:t> </a:t>
            </a:r>
            <a:r>
              <a:rPr lang="en-US" altLang="en-US" sz="3600" u="sng" dirty="0" err="1" smtClean="0"/>
              <a:t>Ejericicio</a:t>
            </a:r>
            <a:r>
              <a:rPr lang="en-US" altLang="en-US" sz="3600" u="sng" dirty="0" smtClean="0"/>
              <a:t> 2</a:t>
            </a:r>
            <a:r>
              <a:rPr lang="en-US" altLang="en-US" sz="3600" dirty="0" smtClean="0"/>
              <a:t> p. 275</a:t>
            </a:r>
          </a:p>
          <a:p>
            <a:pPr marL="609600" indent="-609600" eaLnBrk="1" hangingPunct="1"/>
            <a:r>
              <a:rPr lang="en-US" altLang="en-US" sz="3600" dirty="0" smtClean="0"/>
              <a:t>Write </a:t>
            </a:r>
            <a:r>
              <a:rPr lang="en-US" altLang="en-US" sz="3600" dirty="0" smtClean="0"/>
              <a:t>the Answers to </a:t>
            </a:r>
            <a:r>
              <a:rPr lang="en-US" altLang="en-US" sz="3600" u="sng" dirty="0" err="1" smtClean="0"/>
              <a:t>Ejercicio</a:t>
            </a:r>
            <a:r>
              <a:rPr lang="en-US" altLang="en-US" sz="3600" u="sng" dirty="0" smtClean="0"/>
              <a:t> 1</a:t>
            </a:r>
            <a:r>
              <a:rPr lang="en-US" altLang="en-US" sz="3600" dirty="0" smtClean="0"/>
              <a:t> in paragraph form.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609600" y="49161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5400" dirty="0" err="1">
                <a:solidFill>
                  <a:srgbClr val="FF0000"/>
                </a:solidFill>
              </a:rPr>
              <a:t>Tarea</a:t>
            </a:r>
            <a:r>
              <a:rPr lang="en-US" altLang="en-US" sz="5400" dirty="0">
                <a:solidFill>
                  <a:srgbClr val="FF0000"/>
                </a:solidFill>
              </a:rPr>
              <a:t> # </a:t>
            </a:r>
            <a:r>
              <a:rPr lang="en-US" altLang="en-US" sz="5400" dirty="0" smtClean="0">
                <a:solidFill>
                  <a:srgbClr val="FF0000"/>
                </a:solidFill>
              </a:rPr>
              <a:t>67b</a:t>
            </a:r>
            <a:endParaRPr lang="en-US" altLang="en-US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</TotalTime>
  <Words>143</Words>
  <Application>Microsoft Office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PowerPoint Presentation</vt:lpstr>
      <vt:lpstr>Practica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        Clase 8im La fecha es el 13 de diciembre del 2012</dc:title>
  <dc:creator>Helen Zumaeta</dc:creator>
  <cp:lastModifiedBy>Helen Zumaeta</cp:lastModifiedBy>
  <cp:revision>18</cp:revision>
  <dcterms:created xsi:type="dcterms:W3CDTF">2012-12-13T20:11:34Z</dcterms:created>
  <dcterms:modified xsi:type="dcterms:W3CDTF">2017-04-03T19:22:18Z</dcterms:modified>
</cp:coreProperties>
</file>